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6" r:id="rId8"/>
    <p:sldId id="261" r:id="rId9"/>
    <p:sldId id="262" r:id="rId10"/>
    <p:sldId id="264" r:id="rId11"/>
    <p:sldId id="267" r:id="rId12"/>
    <p:sldId id="26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385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147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492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618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98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800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354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138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602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862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160EA64-D806-43AC-9DF2-F8C432F32B4C}" type="datetimeFigureOut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424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57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BAB0E7-9BD5-4297-9ACD-47412530CD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latin typeface="Cooper Black" panose="0208090404030B020404" pitchFamily="18" charset="0"/>
              </a:rPr>
              <a:t>Body and </a:t>
            </a:r>
            <a:r>
              <a:rPr lang="cs-CZ" dirty="0" err="1">
                <a:latin typeface="Cooper Black" panose="0208090404030B020404" pitchFamily="18" charset="0"/>
              </a:rPr>
              <a:t>beauty</a:t>
            </a:r>
            <a:r>
              <a:rPr lang="cs-CZ" dirty="0">
                <a:latin typeface="Cooper Black" panose="0208090404030B020404" pitchFamily="18" charset="0"/>
              </a:rPr>
              <a:t> </a:t>
            </a:r>
            <a:r>
              <a:rPr lang="cs-CZ" dirty="0" err="1">
                <a:latin typeface="Cooper Black" panose="0208090404030B020404" pitchFamily="18" charset="0"/>
              </a:rPr>
              <a:t>standards</a:t>
            </a:r>
            <a:endParaRPr lang="cs-CZ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883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9970CF-E158-4742-9088-DA61AD551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nedokonalosti můžeme využít?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B4A46D2-AC58-4580-93FC-6321346B8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133" y="2793533"/>
            <a:ext cx="4934867" cy="316492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61B6FD5-AE60-430A-9AB6-569B79F07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6633" y="2791325"/>
            <a:ext cx="2689611" cy="316492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0DF70A4-7EC2-4875-A49A-746903DD2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90" y="2791325"/>
            <a:ext cx="5634612" cy="316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97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6E0C47-24BA-4F52-BDEF-CE3A39C77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nedokonalosti můžeme využít?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B0C826E-31EA-4BF9-AA0A-A5AF9315B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698" y="2496867"/>
            <a:ext cx="3375965" cy="421995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0604563-DAD1-401E-B722-87BDEA884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339" y="2496868"/>
            <a:ext cx="3376679" cy="421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39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C9A7AF-325F-4FBD-BD56-18A69F474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chci abyste si z mé práce odnesli?</a:t>
            </a: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B18DD0-4FAF-410D-946F-99112DFC4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743" y="2702846"/>
            <a:ext cx="2718369" cy="3101983"/>
          </a:xfrm>
        </p:spPr>
        <p:txBody>
          <a:bodyPr>
            <a:normAutofit/>
          </a:bodyPr>
          <a:lstStyle/>
          <a:p>
            <a:r>
              <a:rPr lang="cs-CZ" dirty="0"/>
              <a:t>Nesmíme se porovnávat </a:t>
            </a:r>
          </a:p>
          <a:p>
            <a:r>
              <a:rPr lang="cs-CZ" dirty="0"/>
              <a:t>Může to trvat týdny nebo měsíce, ale věřte mi, že to za to stojí.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17648E8-AA8D-4C77-B52F-AEF22601A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965" y="2709645"/>
            <a:ext cx="3892961" cy="376656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6286971-F9E7-48D1-B9EB-251D07028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061" y="2709645"/>
            <a:ext cx="2643899" cy="326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34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AA12BA-1B4E-4160-A2EE-FAEC6A4BF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Gill Sans MT" panose="020B0502020104020203" pitchFamily="34" charset="-18"/>
              </a:rPr>
              <a:t>Proč jsem si toto téma vybrala?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004CD22-FC07-42AE-9306-716F27F80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3045539" cy="3101983"/>
          </a:xfrm>
        </p:spPr>
        <p:txBody>
          <a:bodyPr/>
          <a:lstStyle/>
          <a:p>
            <a:r>
              <a:rPr lang="cs-CZ" dirty="0"/>
              <a:t>Chci toto téma přiblížit i na něj upozornit.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1E52EA3-5759-4654-B02E-E95FD04EF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733" y="2710243"/>
            <a:ext cx="6140743" cy="344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28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F3F633-15B1-410A-9EA5-38A5585F7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Gill Sans MT" panose="020B0502020104020203" pitchFamily="34" charset="-18"/>
              </a:rPr>
              <a:t>Co je to standard?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17FDB39-AFDA-475E-A2B9-5C59356C5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3011983" cy="3101983"/>
          </a:xfrm>
        </p:spPr>
        <p:txBody>
          <a:bodyPr/>
          <a:lstStyle/>
          <a:p>
            <a:r>
              <a:rPr lang="cs-CZ" dirty="0"/>
              <a:t>Norma, měřítko, správná míra nebo něco obvyklého. </a:t>
            </a:r>
          </a:p>
          <a:p>
            <a:r>
              <a:rPr lang="cs-CZ" dirty="0"/>
              <a:t>Jiná představa o ideálu.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E310FC9-D233-45C4-89D5-BB496332A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672" y="2638044"/>
            <a:ext cx="4956478" cy="3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83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EEAD8-27F3-400C-A8BB-4FCEE6AEF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Standardy během let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5F77654-4E0E-4AA6-BCB9-BD0095DB3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949673"/>
            <a:ext cx="2795127" cy="3101983"/>
          </a:xfrm>
        </p:spPr>
        <p:txBody>
          <a:bodyPr>
            <a:normAutofit/>
          </a:bodyPr>
          <a:lstStyle/>
          <a:p>
            <a:r>
              <a:rPr lang="cs-CZ" dirty="0"/>
              <a:t>Skoro nemožné splnit. </a:t>
            </a:r>
          </a:p>
          <a:p>
            <a:r>
              <a:rPr lang="cs-CZ" dirty="0"/>
              <a:t>To, co je standart nyní, za 10 let už to tak být nemusí.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C435AA7-BC4E-42CD-8A23-150C7A491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604" y="2464236"/>
            <a:ext cx="4106702" cy="407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02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865B53-AA0E-41B9-B463-5C606FF4C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Standardy během let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9E4750-6A59-4157-819F-EC68704CA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2617701" cy="3101983"/>
          </a:xfrm>
        </p:spPr>
        <p:txBody>
          <a:bodyPr>
            <a:normAutofit/>
          </a:bodyPr>
          <a:lstStyle/>
          <a:p>
            <a:r>
              <a:rPr lang="cs-CZ" dirty="0"/>
              <a:t>60. léta Marilyn </a:t>
            </a:r>
            <a:r>
              <a:rPr lang="cs-CZ" dirty="0" err="1"/>
              <a:t>Monroe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DF8FAE8-8F88-4DCF-8E84-F55AC8718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377" y="2355275"/>
            <a:ext cx="3279932" cy="427976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90195CA-00BC-4AA0-AAFB-6F87D597D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005" y="2336985"/>
            <a:ext cx="2981202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39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F28048-EAC8-4A87-82F4-FB983EA43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 and beauty standards po </a:t>
            </a:r>
            <a:r>
              <a:rPr lang="en-US" dirty="0" err="1"/>
              <a:t>světě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4FCB17E-ADD4-42E6-921C-2D2308E8F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0243" y="3153597"/>
            <a:ext cx="3011983" cy="3101983"/>
          </a:xfrm>
        </p:spPr>
        <p:txBody>
          <a:bodyPr>
            <a:normAutofit/>
          </a:bodyPr>
          <a:lstStyle/>
          <a:p>
            <a:r>
              <a:rPr lang="cs-CZ" dirty="0"/>
              <a:t>Zuby v Japonsku. </a:t>
            </a:r>
          </a:p>
          <a:p>
            <a:r>
              <a:rPr lang="cs-CZ" dirty="0"/>
              <a:t>V USA jsou ženské standardy o něco vyšší.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A355831-39A3-4122-B548-A227A9EC2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445" y="2668511"/>
            <a:ext cx="3417569" cy="352192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7C1C996-C010-4F91-845D-7D6A71108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848" y="3110774"/>
            <a:ext cx="3417570" cy="244734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5703A6F-31FC-4002-9AC0-3B62E9C4A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010" y="3110774"/>
            <a:ext cx="1618446" cy="244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37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BBD84A-2A2C-4D39-995F-BBB381D9E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 and beauty standards po </a:t>
            </a:r>
            <a:r>
              <a:rPr lang="en-US" dirty="0" err="1"/>
              <a:t>světě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3F686A-0A71-49A5-90C0-ACC7AC73A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791325"/>
            <a:ext cx="7729728" cy="3101983"/>
          </a:xfrm>
        </p:spPr>
        <p:txBody>
          <a:bodyPr/>
          <a:lstStyle/>
          <a:p>
            <a:r>
              <a:rPr lang="cs-CZ" dirty="0"/>
              <a:t>Obočí v Tádžikistánu </a:t>
            </a:r>
          </a:p>
          <a:p>
            <a:r>
              <a:rPr lang="cs-CZ" dirty="0"/>
              <a:t>Extrémy v </a:t>
            </a:r>
            <a:r>
              <a:rPr lang="cs-CZ" dirty="0" err="1"/>
              <a:t>Keňi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76673C1-C79F-49D1-B8C5-8A47BEF37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605" y="3871226"/>
            <a:ext cx="3843724" cy="256516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CA78C3C-CE56-49AA-A99B-5123E7E20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232" y="2903925"/>
            <a:ext cx="3532464" cy="353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99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9553CD-97B2-4113-9A85-97E6E4613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nás to může ovlivnit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F617C4F-9263-4A69-B251-CD7D84F01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Ve světě sociálních sítí a internetu </a:t>
            </a:r>
          </a:p>
          <a:p>
            <a:r>
              <a:rPr lang="cs-CZ" dirty="0"/>
              <a:t>Deprese, poruchy příjmu potravy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C80AD07-7B19-42CA-A741-86F2EEDF6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089" y="2810627"/>
            <a:ext cx="3877782" cy="378792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D485EC0-6571-4742-A57E-BFDFD8026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991" y="3914663"/>
            <a:ext cx="4029861" cy="268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69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33662D-3C69-4F56-87FB-1BF66B4D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Každý z nás je unikátní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5EC484-A1FA-4A41-B36A-C6287413A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2021" y="2591130"/>
            <a:ext cx="7729728" cy="3101983"/>
          </a:xfrm>
        </p:spPr>
        <p:txBody>
          <a:bodyPr>
            <a:normAutofit/>
          </a:bodyPr>
          <a:lstStyle/>
          <a:p>
            <a:r>
              <a:rPr lang="cs-CZ" dirty="0"/>
              <a:t>Jak má člověk vypadat.</a:t>
            </a:r>
          </a:p>
          <a:p>
            <a:r>
              <a:rPr lang="cs-CZ" dirty="0"/>
              <a:t>Každý je unikátní a má co nabídnout. </a:t>
            </a:r>
          </a:p>
          <a:p>
            <a:r>
              <a:rPr lang="cs-CZ" dirty="0"/>
              <a:t>Genetika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3E7B3B0-1309-4B91-9EF8-29355ECA2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593" y="4135771"/>
            <a:ext cx="4024715" cy="199505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42257B9-F56E-4312-94A0-2EA2022C3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76912"/>
            <a:ext cx="5589864" cy="335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77776"/>
      </p:ext>
    </p:extLst>
  </p:cSld>
  <p:clrMapOvr>
    <a:masterClrMapping/>
  </p:clrMapOvr>
</p:sld>
</file>

<file path=ppt/theme/theme1.xml><?xml version="1.0" encoding="utf-8"?>
<a:theme xmlns:a="http://schemas.openxmlformats.org/drawingml/2006/main" name="Balík">
  <a:themeElements>
    <a:clrScheme name="Balík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Balík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lík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Balík</Template>
  <TotalTime>1551</TotalTime>
  <Words>176</Words>
  <Application>Microsoft Office PowerPoint</Application>
  <PresentationFormat>Širokoúhlá obrazovka</PresentationFormat>
  <Paragraphs>42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Cooper Black</vt:lpstr>
      <vt:lpstr>Gill Sans MT</vt:lpstr>
      <vt:lpstr>Balík</vt:lpstr>
      <vt:lpstr>Body and beauty standards</vt:lpstr>
      <vt:lpstr>Proč jsem si toto téma vybrala?</vt:lpstr>
      <vt:lpstr>Co je to standard?</vt:lpstr>
      <vt:lpstr>Standardy během let</vt:lpstr>
      <vt:lpstr>Standardy během let</vt:lpstr>
      <vt:lpstr>Body and beauty standards po světě</vt:lpstr>
      <vt:lpstr>Body and beauty standards po světě</vt:lpstr>
      <vt:lpstr>Jak nás to může ovlivnit</vt:lpstr>
      <vt:lpstr>Každý z nás je unikátní</vt:lpstr>
      <vt:lpstr>Jak nedokonalosti můžeme využít?</vt:lpstr>
      <vt:lpstr>Jak nedokonalosti můžeme využít?</vt:lpstr>
      <vt:lpstr>Co chci abyste si z mé práce odnesli?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Body and beauty standards</dc:title>
  <dc:creator>Student33</dc:creator>
  <cp:lastModifiedBy>Eva Vomelová</cp:lastModifiedBy>
  <cp:revision>10</cp:revision>
  <dcterms:created xsi:type="dcterms:W3CDTF">2021-11-19T10:56:11Z</dcterms:created>
  <dcterms:modified xsi:type="dcterms:W3CDTF">2021-11-24T17:48:31Z</dcterms:modified>
</cp:coreProperties>
</file>